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660" r:id="rId2"/>
  </p:sldMasterIdLst>
  <p:notesMasterIdLst>
    <p:notesMasterId r:id="rId8"/>
  </p:notesMasterIdLst>
  <p:sldIdLst>
    <p:sldId id="311" r:id="rId3"/>
    <p:sldId id="334" r:id="rId4"/>
    <p:sldId id="372" r:id="rId5"/>
    <p:sldId id="371" r:id="rId6"/>
    <p:sldId id="363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FFFF"/>
    <a:srgbClr val="16461F"/>
    <a:srgbClr val="4DEC3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38" autoAdjust="0"/>
    <p:restoredTop sz="93210" autoAdjust="0"/>
  </p:normalViewPr>
  <p:slideViewPr>
    <p:cSldViewPr>
      <p:cViewPr varScale="1">
        <p:scale>
          <a:sx n="46" d="100"/>
          <a:sy n="46" d="100"/>
        </p:scale>
        <p:origin x="-137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780" y="1656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CEP%20BCI%20-%20Progress%20Reports\CEP%20BCI%20Progress%20Reports%202012\CEP%20BCI%20Progress%20Report%2012Q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CEP%20BCI%20-%20Progress%20Reports\CEP%20BCI%20Progress%20Reports%202012\CEP%20BCI%20Progress%20Report%2012Q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5"/>
  <c:chart>
    <c:view3D>
      <c:rAngAx val="1"/>
    </c:view3D>
    <c:plotArea>
      <c:layout>
        <c:manualLayout>
          <c:layoutTarget val="inner"/>
          <c:xMode val="edge"/>
          <c:yMode val="edge"/>
          <c:x val="0.16901640419947514"/>
          <c:y val="7.4548702245552656E-2"/>
          <c:w val="0.56490091863517089"/>
          <c:h val="0.8326195683872849"/>
        </c:manualLayout>
      </c:layout>
      <c:bar3DChart>
        <c:barDir val="col"/>
        <c:grouping val="clustered"/>
        <c:ser>
          <c:idx val="0"/>
          <c:order val="0"/>
          <c:tx>
            <c:strRef>
              <c:f>'TA6289 Component Disbursements'!$C$19</c:f>
              <c:strCache>
                <c:ptCount val="1"/>
                <c:pt idx="0">
                  <c:v>Disbursement</c:v>
                </c:pt>
              </c:strCache>
            </c:strRef>
          </c:tx>
          <c:cat>
            <c:strRef>
              <c:f>'TA6289 Component Disbursements'!$B$20:$B$25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CC</c:v>
                </c:pt>
              </c:strCache>
            </c:strRef>
          </c:cat>
          <c:val>
            <c:numRef>
              <c:f>'TA6289 Component Disbursements'!$C$20:$C$25</c:f>
              <c:numCache>
                <c:formatCode>_(* #,##0_);_(* \(#,##0\);_(* "-"??_);_(@_)</c:formatCode>
                <c:ptCount val="6"/>
                <c:pt idx="0">
                  <c:v>1667775.82</c:v>
                </c:pt>
                <c:pt idx="1">
                  <c:v>12195037.870000003</c:v>
                </c:pt>
                <c:pt idx="2">
                  <c:v>1510155.92</c:v>
                </c:pt>
                <c:pt idx="3">
                  <c:v>9513904.7800000012</c:v>
                </c:pt>
                <c:pt idx="4">
                  <c:v>2140861.8600000003</c:v>
                </c:pt>
                <c:pt idx="5">
                  <c:v>877599.43</c:v>
                </c:pt>
              </c:numCache>
            </c:numRef>
          </c:val>
        </c:ser>
        <c:ser>
          <c:idx val="1"/>
          <c:order val="1"/>
          <c:tx>
            <c:strRef>
              <c:f>'TA6289 Component Disbursements'!$D$19</c:f>
              <c:strCache>
                <c:ptCount val="1"/>
                <c:pt idx="0">
                  <c:v>Liquidation</c:v>
                </c:pt>
              </c:strCache>
            </c:strRef>
          </c:tx>
          <c:cat>
            <c:strRef>
              <c:f>'TA6289 Component Disbursements'!$B$20:$B$25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CC</c:v>
                </c:pt>
              </c:strCache>
            </c:strRef>
          </c:cat>
          <c:val>
            <c:numRef>
              <c:f>'TA6289 Component Disbursements'!$D$20:$D$25</c:f>
              <c:numCache>
                <c:formatCode>_(* #,##0_);_(* \(#,##0\);_(* "-"??_);_(@_)</c:formatCode>
                <c:ptCount val="6"/>
                <c:pt idx="0">
                  <c:v>1560902.24</c:v>
                </c:pt>
                <c:pt idx="1">
                  <c:v>10987735.720000001</c:v>
                </c:pt>
                <c:pt idx="2">
                  <c:v>1419595.51</c:v>
                </c:pt>
                <c:pt idx="3">
                  <c:v>9060966.0500000007</c:v>
                </c:pt>
                <c:pt idx="4">
                  <c:v>2134661.8600000003</c:v>
                </c:pt>
                <c:pt idx="5">
                  <c:v>877599.43</c:v>
                </c:pt>
              </c:numCache>
            </c:numRef>
          </c:val>
        </c:ser>
        <c:ser>
          <c:idx val="2"/>
          <c:order val="2"/>
          <c:tx>
            <c:strRef>
              <c:f>'TA6289 Component Disbursements'!$E$19</c:f>
              <c:strCache>
                <c:ptCount val="1"/>
                <c:pt idx="0">
                  <c:v>Advance</c:v>
                </c:pt>
              </c:strCache>
            </c:strRef>
          </c:tx>
          <c:cat>
            <c:strRef>
              <c:f>'TA6289 Component Disbursements'!$B$20:$B$25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CC</c:v>
                </c:pt>
              </c:strCache>
            </c:strRef>
          </c:cat>
          <c:val>
            <c:numRef>
              <c:f>'TA6289 Component Disbursements'!$E$20:$E$25</c:f>
              <c:numCache>
                <c:formatCode>_(* #,##0_);_(* \(#,##0\);_(* "-"??_);_(@_)</c:formatCode>
                <c:ptCount val="6"/>
                <c:pt idx="0">
                  <c:v>106873.58</c:v>
                </c:pt>
                <c:pt idx="1">
                  <c:v>1207302.1500000004</c:v>
                </c:pt>
                <c:pt idx="2">
                  <c:v>90560.409999999989</c:v>
                </c:pt>
                <c:pt idx="3">
                  <c:v>452938.7300000001</c:v>
                </c:pt>
                <c:pt idx="4">
                  <c:v>6200</c:v>
                </c:pt>
                <c:pt idx="5">
                  <c:v>0</c:v>
                </c:pt>
              </c:numCache>
            </c:numRef>
          </c:val>
        </c:ser>
        <c:dLbls/>
        <c:shape val="box"/>
        <c:axId val="65342848"/>
        <c:axId val="65352832"/>
        <c:axId val="0"/>
      </c:bar3DChart>
      <c:catAx>
        <c:axId val="65342848"/>
        <c:scaling>
          <c:orientation val="minMax"/>
        </c:scaling>
        <c:axPos val="b"/>
        <c:tickLblPos val="nextTo"/>
        <c:crossAx val="65352832"/>
        <c:crosses val="autoZero"/>
        <c:auto val="1"/>
        <c:lblAlgn val="ctr"/>
        <c:lblOffset val="100"/>
      </c:catAx>
      <c:valAx>
        <c:axId val="65352832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crossAx val="65342848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srgbClr val="FFFFFF"/>
    </a:solidFill>
    <a:ln>
      <a:solidFill>
        <a:schemeClr val="accent3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5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[$$-409]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  <c:showLeaderLines val="1"/>
          </c:dLbls>
          <c:cat>
            <c:strRef>
              <c:f>'TA7987 Status of Disbursements'!$C$29:$C$31</c:f>
              <c:strCache>
                <c:ptCount val="3"/>
                <c:pt idx="0">
                  <c:v>Liquidated Expenditures</c:v>
                </c:pt>
                <c:pt idx="1">
                  <c:v>Advance for Liquidations</c:v>
                </c:pt>
                <c:pt idx="2">
                  <c:v>Undisbursed Commitment</c:v>
                </c:pt>
              </c:strCache>
            </c:strRef>
          </c:cat>
          <c:val>
            <c:numRef>
              <c:f>'TA7987 Status of Disbursements'!$D$29:$D$31</c:f>
              <c:numCache>
                <c:formatCode>_(* #,##0.00_);_(* \(#,##0.00\);_(* "-"??_);_(@_)</c:formatCode>
                <c:ptCount val="3"/>
                <c:pt idx="0">
                  <c:v>170036.7</c:v>
                </c:pt>
                <c:pt idx="1">
                  <c:v>280212.26</c:v>
                </c:pt>
                <c:pt idx="2">
                  <c:v>212151.03999999998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/>
    </c:legend>
    <c:plotVisOnly val="1"/>
    <c:dispBlanksAs val="zero"/>
  </c:chart>
  <c:txPr>
    <a:bodyPr/>
    <a:lstStyle/>
    <a:p>
      <a:pPr>
        <a:defRPr sz="1800" b="1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0DCF64E7-5F7F-417C-874E-6EE9AC79F0D9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140D29A-17CB-462E-AB12-FD9BC5ABF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2665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D9F9CE0F-713C-440B-AF11-E2CA98C833FC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7524E53-8716-46FA-BB28-7DD4FFC32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27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62262E28-26B3-4BA9-96F5-79266FED09AC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6852DA52-A64E-48B6-99D1-BC8EF5877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424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11B8266A-3791-48E9-AC7C-3BC76E87793B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B1AD7BF0-9781-421F-BF52-62702909E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4692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36729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C4BCA-B8F2-41F8-93A2-F2A436CD7463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440F6-03A0-40BB-905F-8F9B788BE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3070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BBF00-1DD7-4D8D-BBEA-34E62B3CF1C0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7C5AA-74DB-4E4F-86E0-06CA79F08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48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BEDA6-29EE-47A3-8AF8-8E25A68BBC61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D6903-0065-4AAA-B7CC-0C1EFFCD3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002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E0BCA-D6E2-4EB0-90E0-A8A2200DA469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64794-9C6A-40E1-9427-7016A233E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1017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EABE9-C061-45E5-9A4F-BFE38CF83B94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DFEA0-38DA-4222-8259-0315D655C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058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3CE4E-165A-4B30-9C7B-38245FBC4542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87B35-A671-4F6C-B6C4-55C2E0A9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056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7960F-4783-4622-8DB2-BC0CF43A146D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8A47B-4932-4F99-B369-7DD9CCB82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695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715000" cy="8382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B30C3666-BDB4-4EF8-9BB0-25BAEE80C748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C967A1E8-E447-4808-88DD-6EF91B2D6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23360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40230-3264-415C-B3E2-A6D5C7AC0C28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13E93-685B-4DC8-A81D-DA5F1A70F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5576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ED2D0-9899-4D2B-BD5C-32AADA101B97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3F0A8-7F65-4F81-BDB3-3FEA46706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1218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E4A8B-97AA-4CCD-868D-84E0560C5BFA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5560C-2929-4ACF-B2B7-AAEEC1A8D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0396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16A28-4877-4D02-83EE-0FFE38924EF5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39A4A-E5B5-4AA7-A617-647C7407C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18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18E859DB-8113-4BE1-8E08-8951FF7291FA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750C45F-1270-4C8A-BCCA-08A117296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787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BFEF0EF0-4024-44DE-B18C-487F493C3AAE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E91B2C44-2CA0-491A-8CDC-06E0F5962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925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844317E-2213-43B1-A3B4-22EF0F4D2837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6EB64523-1851-46EA-B4B3-5821A006F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519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3320EA9-9729-45F0-B80F-83439FB1881D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DD46157-B8B6-4FD6-8297-CBFF32EF3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78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73B7023-D3D2-4883-A71A-5F404C6CB191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D343E1DA-6D17-47E1-845A-7C164327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7186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39AB0437-4068-47F5-B50E-3EDD7B13EFC0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59CE7214-E706-4761-9B84-B75410E9E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687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79AA79C1-6E86-4FD1-9565-F2133DE61F7D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660519D-28DB-4E67-AF80-FC4A2F5E1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035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82000">
              <a:srgbClr val="F0EBD5"/>
            </a:gs>
            <a:gs pos="100000">
              <a:srgbClr val="D1C39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863600"/>
          </a:xfrm>
          <a:prstGeom prst="rect">
            <a:avLst/>
          </a:prstGeom>
          <a:gradFill rotWithShape="1">
            <a:gsLst>
              <a:gs pos="0">
                <a:srgbClr val="9CC746"/>
              </a:gs>
              <a:gs pos="20000">
                <a:srgbClr val="9BC348"/>
              </a:gs>
              <a:gs pos="100000">
                <a:srgbClr val="769535"/>
              </a:gs>
            </a:gsLst>
            <a:lin ang="5400000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sz="2600" b="1" smtClean="0">
              <a:solidFill>
                <a:srgbClr val="FFFFFF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5801344" y="91190"/>
            <a:ext cx="3511296" cy="669414"/>
            <a:chOff x="5839968" y="88392"/>
            <a:chExt cx="3511296" cy="669414"/>
          </a:xfrm>
        </p:grpSpPr>
        <p:pic>
          <p:nvPicPr>
            <p:cNvPr id="7" name="Picture 16" descr="GMS-Logo-New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9968" y="146443"/>
              <a:ext cx="676372" cy="549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7" descr="adb-logo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5872" y="146443"/>
              <a:ext cx="549118" cy="549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 userDrawn="1"/>
          </p:nvSpPr>
          <p:spPr>
            <a:xfrm>
              <a:off x="7104764" y="88392"/>
              <a:ext cx="2246500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100" b="1" dirty="0" smtClean="0"/>
                <a:t>GREATER MEKONG SUBREGION</a:t>
              </a:r>
            </a:p>
            <a:p>
              <a:pPr>
                <a:lnSpc>
                  <a:spcPts val="1500"/>
                </a:lnSpc>
              </a:pPr>
              <a:r>
                <a:rPr lang="en-US" sz="1600" b="1" dirty="0" smtClean="0"/>
                <a:t>CORE ENVIRONMENT PROGRAM</a:t>
              </a:r>
              <a:endParaRPr lang="en-GB" sz="1600" b="1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0" r:id="rId1"/>
    <p:sldLayoutId id="2147484421" r:id="rId2"/>
    <p:sldLayoutId id="2147484422" r:id="rId3"/>
    <p:sldLayoutId id="2147484423" r:id="rId4"/>
    <p:sldLayoutId id="2147484424" r:id="rId5"/>
    <p:sldLayoutId id="2147484425" r:id="rId6"/>
    <p:sldLayoutId id="2147484426" r:id="rId7"/>
    <p:sldLayoutId id="2147484427" r:id="rId8"/>
    <p:sldLayoutId id="2147484428" r:id="rId9"/>
    <p:sldLayoutId id="2147484429" r:id="rId10"/>
    <p:sldLayoutId id="2147484430" r:id="rId11"/>
    <p:sldLayoutId id="214748443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82000">
              <a:srgbClr val="F0EBD5"/>
            </a:gs>
            <a:gs pos="100000">
              <a:srgbClr val="D1C39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6B6970E-0E7D-45CA-92EB-529F06E36104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51A72595-97BE-479E-B5C0-8E84C12C4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7" r:id="rId1"/>
    <p:sldLayoutId id="2147484398" r:id="rId2"/>
    <p:sldLayoutId id="2147484399" r:id="rId3"/>
    <p:sldLayoutId id="2147484400" r:id="rId4"/>
    <p:sldLayoutId id="2147484401" r:id="rId5"/>
    <p:sldLayoutId id="2147484402" r:id="rId6"/>
    <p:sldLayoutId id="2147484403" r:id="rId7"/>
    <p:sldLayoutId id="2147484404" r:id="rId8"/>
    <p:sldLayoutId id="2147484405" r:id="rId9"/>
    <p:sldLayoutId id="2147484406" r:id="rId10"/>
    <p:sldLayoutId id="21474844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 descr="CoverOption01water+For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636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863600"/>
            <a:ext cx="9144000" cy="3070448"/>
          </a:xfrm>
          <a:prstGeom prst="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  <a:ln>
            <a:noFill/>
          </a:ln>
          <a:effectLst>
            <a:glow rad="228600">
              <a:schemeClr val="accent3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6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GMS CEP-BCI</a:t>
            </a:r>
          </a:p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Arial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FINANCIAL STATUS AS OF 30</a:t>
            </a:r>
            <a:r>
              <a:rPr lang="en-US" sz="2400" b="1" baseline="30000" dirty="0" smtClean="0">
                <a:solidFill>
                  <a:schemeClr val="tx1"/>
                </a:solidFill>
                <a:latin typeface="Arial" charset="0"/>
              </a:rPr>
              <a:t>TH</a:t>
            </a: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 SEPTEMBER 2012</a:t>
            </a:r>
            <a:endParaRPr lang="en-US" sz="2000" b="1" dirty="0">
              <a:solidFill>
                <a:schemeClr val="tx1"/>
              </a:solidFill>
              <a:latin typeface="Arial" charset="0"/>
            </a:endParaRPr>
          </a:p>
          <a:p>
            <a:pPr algn="ctr">
              <a:defRPr/>
            </a:pPr>
            <a:endParaRPr lang="en-US" sz="3200" cap="all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CEP BCI PHASE I</a:t>
            </a:r>
            <a:endParaRPr lang="en-GB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Total Disbursement = $27.905 Million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62486956"/>
              </p:ext>
            </p:extLst>
          </p:nvPr>
        </p:nvGraphicFramePr>
        <p:xfrm>
          <a:off x="685800" y="1600200"/>
          <a:ext cx="7924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5626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GB" sz="2800" b="1" dirty="0" smtClean="0"/>
              <a:t>Total contribution received = $29.843 Million</a:t>
            </a:r>
          </a:p>
          <a:p>
            <a:pPr marL="0" lvl="0" indent="0">
              <a:buNone/>
            </a:pPr>
            <a:endParaRPr lang="en-GB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467161"/>
              </p:ext>
            </p:extLst>
          </p:nvPr>
        </p:nvGraphicFramePr>
        <p:xfrm>
          <a:off x="152400" y="1524000"/>
          <a:ext cx="8686800" cy="4919842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520190"/>
                <a:gridCol w="4622619"/>
                <a:gridCol w="2543991"/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TA Code</a:t>
                      </a:r>
                      <a:endParaRPr lang="en-US" sz="2400" b="1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TA Category</a:t>
                      </a:r>
                      <a:endParaRPr lang="en-US" sz="2400" b="1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 All Components Total </a:t>
                      </a:r>
                      <a:endParaRPr lang="en-US" sz="2400" b="1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9715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</a:tr>
              <a:tr h="3997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>
                          <a:effectLst/>
                        </a:rPr>
                        <a:t>1100</a:t>
                      </a:r>
                      <a:endParaRPr lang="en-US" sz="2400" b="0" i="0" u="none" strike="noStrike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Consultants' costs</a:t>
                      </a:r>
                      <a:endParaRPr lang="en-US" sz="2400" b="0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 dirty="0">
                          <a:effectLst/>
                        </a:rPr>
                        <a:t>  13,848,620.05 </a:t>
                      </a:r>
                      <a:endParaRPr lang="en-US" sz="2400" b="0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</a:tr>
              <a:tr h="3997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>
                          <a:effectLst/>
                        </a:rPr>
                        <a:t>1200</a:t>
                      </a:r>
                      <a:endParaRPr lang="en-US" sz="2400" b="0" i="0" u="none" strike="noStrike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Equipment and supplies</a:t>
                      </a:r>
                      <a:endParaRPr lang="en-US" sz="2400" b="0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 dirty="0">
                          <a:effectLst/>
                        </a:rPr>
                        <a:t>    1,419,929.36 </a:t>
                      </a:r>
                      <a:endParaRPr lang="en-US" sz="2400" b="0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</a:tr>
              <a:tr h="7994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>
                          <a:effectLst/>
                        </a:rPr>
                        <a:t>1300</a:t>
                      </a:r>
                      <a:endParaRPr lang="en-US" sz="2400" b="0" i="0" u="none" strike="noStrike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Training, workshops, seminars, meetings…</a:t>
                      </a:r>
                      <a:endParaRPr lang="en-US" sz="2400" b="0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 dirty="0">
                          <a:effectLst/>
                        </a:rPr>
                        <a:t>    4,905,818.79 </a:t>
                      </a:r>
                      <a:endParaRPr lang="en-US" sz="2400" b="0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</a:tr>
              <a:tr h="3997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>
                          <a:effectLst/>
                        </a:rPr>
                        <a:t>1400</a:t>
                      </a:r>
                      <a:endParaRPr lang="en-US" sz="2400" b="0" i="0" u="none" strike="noStrike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Reports and publications</a:t>
                      </a:r>
                      <a:endParaRPr lang="en-US" sz="2400" b="0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 dirty="0">
                          <a:effectLst/>
                        </a:rPr>
                        <a:t>       666,461.97 </a:t>
                      </a:r>
                      <a:endParaRPr lang="en-US" sz="2400" b="0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</a:tr>
              <a:tr h="5387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>
                          <a:effectLst/>
                        </a:rPr>
                        <a:t>1600</a:t>
                      </a:r>
                      <a:endParaRPr lang="en-US" sz="2400" b="0" i="0" u="none" strike="noStrike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TA Admin &amp; support costs</a:t>
                      </a:r>
                      <a:endParaRPr lang="en-US" sz="2400" b="0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 dirty="0">
                          <a:effectLst/>
                        </a:rPr>
                        <a:t>    5,200,630.64 </a:t>
                      </a:r>
                      <a:endParaRPr lang="en-US" sz="2400" b="0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</a:tr>
              <a:tr h="4344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Total - Liquidated Expenses</a:t>
                      </a:r>
                      <a:endParaRPr lang="en-US" sz="2400" b="0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 dirty="0">
                          <a:effectLst/>
                        </a:rPr>
                        <a:t>  26,041,460.81 </a:t>
                      </a:r>
                      <a:endParaRPr lang="en-US" sz="2400" b="0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</a:tr>
              <a:tr h="399715"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>
                          <a:effectLst/>
                        </a:rPr>
                        <a:t>Add:</a:t>
                      </a:r>
                      <a:endParaRPr lang="en-US" sz="2400" b="0" i="0" u="none" strike="noStrike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Advance for Liquidations</a:t>
                      </a:r>
                      <a:endParaRPr lang="en-US" sz="2400" b="0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 dirty="0">
                          <a:effectLst/>
                        </a:rPr>
                        <a:t>    1,863,874.87 </a:t>
                      </a:r>
                      <a:endParaRPr lang="en-US" sz="2400" b="0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</a:tr>
              <a:tr h="41709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Total - Disbursements</a:t>
                      </a:r>
                      <a:endParaRPr lang="en-US" sz="2400" b="0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u="none" strike="noStrike" dirty="0">
                          <a:effectLst/>
                        </a:rPr>
                        <a:t>  27,905,335.68 </a:t>
                      </a:r>
                      <a:endParaRPr lang="en-US" sz="2400" b="0" i="0" u="none" strike="noStrike" dirty="0">
                        <a:solidFill>
                          <a:srgbClr val="00008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6200" y="1524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CEP BCI PHASE I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024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CEP BCI PHASE II</a:t>
            </a:r>
            <a:endParaRPr lang="en-GB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GB" sz="2800" b="1" dirty="0" smtClean="0"/>
              <a:t>TOTAL COMMITMENT = $662,400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21569634"/>
              </p:ext>
            </p:extLst>
          </p:nvPr>
        </p:nvGraphicFramePr>
        <p:xfrm>
          <a:off x="609600" y="1143000"/>
          <a:ext cx="7772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0984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b="1" dirty="0" smtClean="0"/>
              <a:t>Q’s and A’s</a:t>
            </a:r>
            <a:endParaRPr lang="en-GB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OC-2 Line 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OC-No 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6427</TotalTime>
  <Words>98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EOC-2 Line Title</vt:lpstr>
      <vt:lpstr>EOC-No Title</vt:lpstr>
      <vt:lpstr>Slide 1</vt:lpstr>
      <vt:lpstr>CEP BCI PHASE I</vt:lpstr>
      <vt:lpstr>Slide 3</vt:lpstr>
      <vt:lpstr>CEP BCI PHASE II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LOTHAR_LINDE</dc:creator>
  <cp:lastModifiedBy>Naeeda</cp:lastModifiedBy>
  <cp:revision>338</cp:revision>
  <cp:lastPrinted>2010-09-23T13:03:53Z</cp:lastPrinted>
  <dcterms:created xsi:type="dcterms:W3CDTF">2010-09-23T14:44:56Z</dcterms:created>
  <dcterms:modified xsi:type="dcterms:W3CDTF">2012-10-24T10:51:39Z</dcterms:modified>
</cp:coreProperties>
</file>